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8"/>
  </p:notesMasterIdLst>
  <p:sldIdLst>
    <p:sldId id="261" r:id="rId2"/>
    <p:sldId id="256" r:id="rId3"/>
    <p:sldId id="257" r:id="rId4"/>
    <p:sldId id="258" r:id="rId5"/>
    <p:sldId id="259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946B63-1256-4234-8C58-848EF6ABDF2C}" type="datetimeFigureOut">
              <a:rPr lang="fr-FR" smtClean="0"/>
              <a:t>24/01/2019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016B06-0496-4A8F-8526-7A5EE141CBE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9748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52283-992F-4828-A4A1-043723AD990E}" type="datetime1">
              <a:rPr lang="fr-FR" smtClean="0"/>
              <a:t>24/01/2019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9649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1F1D2-60BE-42C7-B9F3-45D88FDE7580}" type="datetime1">
              <a:rPr lang="fr-FR" smtClean="0"/>
              <a:t>24/01/2019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4173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6759-CF65-4ACE-9005-20CCB2232C8E}" type="datetime1">
              <a:rPr lang="fr-FR" smtClean="0"/>
              <a:t>24/01/2019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17088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01A435-3878-4108-B265-ED23888DE609}" type="datetime1">
              <a:rPr lang="fr-FR" smtClean="0"/>
              <a:t>24/01/2019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6173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4E69-0EA7-47B0-806A-0424C5CD7F6A}" type="datetime1">
              <a:rPr lang="fr-FR" smtClean="0"/>
              <a:t>24/01/2019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315480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6A020-DDF9-4D66-90AF-F902F5B330E2}" type="datetime1">
              <a:rPr lang="fr-FR" smtClean="0"/>
              <a:t>24/01/2019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081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E0E87-131E-4CD8-89B5-9FDFC7BEAF4E}" type="datetime1">
              <a:rPr lang="fr-FR" smtClean="0"/>
              <a:t>24/01/2019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74510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0E77B-C862-41CA-9F8C-45813598FF3B}" type="datetime1">
              <a:rPr lang="fr-FR" smtClean="0"/>
              <a:t>24/01/2019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54531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14653-CCB5-4517-AB57-0268AD59BE62}" type="datetime1">
              <a:rPr lang="fr-FR" smtClean="0"/>
              <a:t>24/01/2019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36566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34565-C147-43DE-86A4-69044C8A09E6}" type="datetime1">
              <a:rPr lang="fr-FR" smtClean="0"/>
              <a:t>24/01/2019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353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BDC5B-512E-4C27-9099-875D6DF95B1F}" type="datetime1">
              <a:rPr lang="fr-FR" smtClean="0"/>
              <a:t>24/01/2019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7371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6D725-078B-4B0B-BD51-C1C2B10E636D}" type="datetime1">
              <a:rPr lang="fr-FR" smtClean="0"/>
              <a:t>24/01/2019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3823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5E684-3908-4A10-8C0A-487D74471E69}" type="datetime1">
              <a:rPr lang="fr-FR" smtClean="0"/>
              <a:t>24/01/2019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0804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3B258-1A70-4EE7-9A01-C9243D9CC8C9}" type="datetime1">
              <a:rPr lang="fr-FR" smtClean="0"/>
              <a:t>24/01/2019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6090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33353-50A5-411C-83B3-40F87893A0E6}" type="datetime1">
              <a:rPr lang="fr-FR" smtClean="0"/>
              <a:t>24/01/2019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8146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8DB4A-ED5A-452F-9F27-B2F1CB3DEE7D}" type="datetime1">
              <a:rPr lang="fr-FR" smtClean="0"/>
              <a:t>24/01/2019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7939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A5467-9226-4F78-931D-223CB42F1258}" type="datetime1">
              <a:rPr lang="fr-FR" smtClean="0"/>
              <a:t>24/01/2019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7219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B9801F0-824C-406D-A067-E9CB6E033F95}" type="datetime1">
              <a:rPr lang="fr-FR" smtClean="0"/>
              <a:t>24/01/2019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6F5E008-5927-41CA-9848-637CC88FFF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14479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EE14FA-C716-40FC-AA37-1B764A149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Projet de Majeure</a:t>
            </a:r>
          </a:p>
        </p:txBody>
      </p:sp>
      <p:pic>
        <p:nvPicPr>
          <p:cNvPr id="8" name="Espace réservé du contenu 4">
            <a:extLst>
              <a:ext uri="{FF2B5EF4-FFF2-40B4-BE49-F238E27FC236}">
                <a16:creationId xmlns:a16="http://schemas.microsoft.com/office/drawing/2014/main" id="{2C1ABB95-5A63-44DB-8E45-B95EB81B58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13" r="17638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E6EE1A2A-06F3-43EB-8F8A-CE580BA6A7F2}"/>
              </a:ext>
            </a:extLst>
          </p:cNvPr>
          <p:cNvSpPr txBox="1">
            <a:spLocks/>
          </p:cNvSpPr>
          <p:nvPr/>
        </p:nvSpPr>
        <p:spPr>
          <a:xfrm>
            <a:off x="758736" y="3194159"/>
            <a:ext cx="5120113" cy="1692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Dylan </a:t>
            </a:r>
            <a:r>
              <a:rPr lang="en-US" b="1" dirty="0">
                <a:solidFill>
                  <a:srgbClr val="FF0000"/>
                </a:solidFill>
              </a:rPr>
              <a:t>TO</a:t>
            </a:r>
            <a:r>
              <a:rPr lang="en-US" b="1" dirty="0"/>
              <a:t>STI</a:t>
            </a:r>
          </a:p>
          <a:p>
            <a:pPr marL="0" indent="0">
              <a:buNone/>
            </a:pPr>
            <a:r>
              <a:rPr lang="en-US" b="1" dirty="0"/>
              <a:t>Cédric </a:t>
            </a:r>
            <a:r>
              <a:rPr lang="en-US" b="1" dirty="0">
                <a:solidFill>
                  <a:srgbClr val="FF0000"/>
                </a:solidFill>
              </a:rPr>
              <a:t>KU</a:t>
            </a:r>
            <a:r>
              <a:rPr lang="en-US" b="1" dirty="0"/>
              <a:t>ASSIVI</a:t>
            </a:r>
          </a:p>
          <a:p>
            <a:pPr marL="0" indent="0">
              <a:buNone/>
            </a:pPr>
            <a:r>
              <a:rPr lang="en-US" b="1" dirty="0"/>
              <a:t>Pedro FOLETTO </a:t>
            </a:r>
            <a:r>
              <a:rPr lang="en-US" b="1" dirty="0">
                <a:solidFill>
                  <a:srgbClr val="FF0000"/>
                </a:solidFill>
              </a:rPr>
              <a:t>PI</a:t>
            </a:r>
            <a:r>
              <a:rPr lang="en-US" b="1" dirty="0"/>
              <a:t>MENTA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88C1B5B9-E008-4679-BFE6-F29E5A708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1678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e 69">
            <a:extLst>
              <a:ext uri="{FF2B5EF4-FFF2-40B4-BE49-F238E27FC236}">
                <a16:creationId xmlns:a16="http://schemas.microsoft.com/office/drawing/2014/main" id="{83E00874-97C0-41E9-99C6-310673DA5393}"/>
              </a:ext>
            </a:extLst>
          </p:cNvPr>
          <p:cNvGrpSpPr/>
          <p:nvPr/>
        </p:nvGrpSpPr>
        <p:grpSpPr>
          <a:xfrm>
            <a:off x="4518733" y="719646"/>
            <a:ext cx="6767192" cy="5418708"/>
            <a:chOff x="1768527" y="285195"/>
            <a:chExt cx="7528801" cy="6287610"/>
          </a:xfrm>
        </p:grpSpPr>
        <p:sp>
          <p:nvSpPr>
            <p:cNvPr id="6" name="Rectangle : coins arrondis 5">
              <a:extLst>
                <a:ext uri="{FF2B5EF4-FFF2-40B4-BE49-F238E27FC236}">
                  <a16:creationId xmlns:a16="http://schemas.microsoft.com/office/drawing/2014/main" id="{4ECA72F4-26AC-400C-B023-9593D0EB25CE}"/>
                </a:ext>
              </a:extLst>
            </p:cNvPr>
            <p:cNvSpPr/>
            <p:nvPr/>
          </p:nvSpPr>
          <p:spPr>
            <a:xfrm>
              <a:off x="4414342" y="285195"/>
              <a:ext cx="2237173" cy="1029810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Initialisations</a:t>
              </a:r>
            </a:p>
          </p:txBody>
        </p:sp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C61E2C15-D71F-4521-8551-943742B94B01}"/>
                </a:ext>
              </a:extLst>
            </p:cNvPr>
            <p:cNvGrpSpPr/>
            <p:nvPr/>
          </p:nvGrpSpPr>
          <p:grpSpPr>
            <a:xfrm>
              <a:off x="1768527" y="1964185"/>
              <a:ext cx="7528801" cy="3204078"/>
              <a:chOff x="1610051" y="2052961"/>
              <a:chExt cx="7528801" cy="3204078"/>
            </a:xfrm>
          </p:grpSpPr>
          <p:sp>
            <p:nvSpPr>
              <p:cNvPr id="7" name="Rectangle : coins arrondis 6">
                <a:extLst>
                  <a:ext uri="{FF2B5EF4-FFF2-40B4-BE49-F238E27FC236}">
                    <a16:creationId xmlns:a16="http://schemas.microsoft.com/office/drawing/2014/main" id="{C2A5B0BD-F3EB-4BCD-B733-14BA060247E3}"/>
                  </a:ext>
                </a:extLst>
              </p:cNvPr>
              <p:cNvSpPr/>
              <p:nvPr/>
            </p:nvSpPr>
            <p:spPr>
              <a:xfrm>
                <a:off x="2371658" y="2052961"/>
                <a:ext cx="1953088" cy="1147439"/>
              </a:xfrm>
              <a:prstGeom prst="round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bg1"/>
                    </a:solidFill>
                  </a:rPr>
                  <a:t>Start promenade</a:t>
                </a:r>
              </a:p>
            </p:txBody>
          </p:sp>
          <p:sp>
            <p:nvSpPr>
              <p:cNvPr id="8" name="Rectangle : coins arrondis 7">
                <a:extLst>
                  <a:ext uri="{FF2B5EF4-FFF2-40B4-BE49-F238E27FC236}">
                    <a16:creationId xmlns:a16="http://schemas.microsoft.com/office/drawing/2014/main" id="{BC38F37B-F288-44C8-8CF8-2F353E7A6FFF}"/>
                  </a:ext>
                </a:extLst>
              </p:cNvPr>
              <p:cNvSpPr/>
              <p:nvPr/>
            </p:nvSpPr>
            <p:spPr>
              <a:xfrm>
                <a:off x="2371658" y="3817398"/>
                <a:ext cx="1953088" cy="1269507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/>
                  <a:t>Loop promenade</a:t>
                </a:r>
              </a:p>
            </p:txBody>
          </p:sp>
          <p:sp>
            <p:nvSpPr>
              <p:cNvPr id="9" name="Rectangle : coins arrondis 8">
                <a:extLst>
                  <a:ext uri="{FF2B5EF4-FFF2-40B4-BE49-F238E27FC236}">
                    <a16:creationId xmlns:a16="http://schemas.microsoft.com/office/drawing/2014/main" id="{7024449B-766C-4747-95C6-D0A2AE524792}"/>
                  </a:ext>
                </a:extLst>
              </p:cNvPr>
              <p:cNvSpPr/>
              <p:nvPr/>
            </p:nvSpPr>
            <p:spPr>
              <a:xfrm>
                <a:off x="6636719" y="2052961"/>
                <a:ext cx="1953088" cy="1225118"/>
              </a:xfrm>
              <a:prstGeom prst="round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/>
                  <a:t>Start Combat</a:t>
                </a:r>
              </a:p>
            </p:txBody>
          </p:sp>
          <p:sp>
            <p:nvSpPr>
              <p:cNvPr id="10" name="Rectangle : coins arrondis 9">
                <a:extLst>
                  <a:ext uri="{FF2B5EF4-FFF2-40B4-BE49-F238E27FC236}">
                    <a16:creationId xmlns:a16="http://schemas.microsoft.com/office/drawing/2014/main" id="{EE3B3791-7BD8-41FA-BBD9-2139E4D75446}"/>
                  </a:ext>
                </a:extLst>
              </p:cNvPr>
              <p:cNvSpPr/>
              <p:nvPr/>
            </p:nvSpPr>
            <p:spPr>
              <a:xfrm>
                <a:off x="6561919" y="3861786"/>
                <a:ext cx="1953088" cy="1180730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/>
                  <a:t>Loop Combat</a:t>
                </a:r>
              </a:p>
            </p:txBody>
          </p:sp>
          <p:cxnSp>
            <p:nvCxnSpPr>
              <p:cNvPr id="14" name="Connecteur : en arc 13">
                <a:extLst>
                  <a:ext uri="{FF2B5EF4-FFF2-40B4-BE49-F238E27FC236}">
                    <a16:creationId xmlns:a16="http://schemas.microsoft.com/office/drawing/2014/main" id="{921987F2-DE4F-4BE1-B64B-E846B0655696}"/>
                  </a:ext>
                </a:extLst>
              </p:cNvPr>
              <p:cNvCxnSpPr>
                <a:cxnSpLocks/>
                <a:stCxn id="8" idx="3"/>
              </p:cNvCxnSpPr>
              <p:nvPr/>
            </p:nvCxnSpPr>
            <p:spPr>
              <a:xfrm flipV="1">
                <a:off x="4324746" y="2643326"/>
                <a:ext cx="2311973" cy="1808826"/>
              </a:xfrm>
              <a:prstGeom prst="curvedConnector3">
                <a:avLst>
                  <a:gd name="adj1" fmla="val 53840"/>
                </a:avLst>
              </a:prstGeom>
              <a:ln w="76200"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Connecteur : en arc 23">
                <a:extLst>
                  <a:ext uri="{FF2B5EF4-FFF2-40B4-BE49-F238E27FC236}">
                    <a16:creationId xmlns:a16="http://schemas.microsoft.com/office/drawing/2014/main" id="{1FEFE68E-47CF-41D3-9923-6AB53F2ACEFD}"/>
                  </a:ext>
                </a:extLst>
              </p:cNvPr>
              <p:cNvCxnSpPr>
                <a:cxnSpLocks/>
                <a:stCxn id="10" idx="1"/>
              </p:cNvCxnSpPr>
              <p:nvPr/>
            </p:nvCxnSpPr>
            <p:spPr>
              <a:xfrm rot="10800000">
                <a:off x="4324747" y="2626683"/>
                <a:ext cx="2237172" cy="1825469"/>
              </a:xfrm>
              <a:prstGeom prst="curvedConnector3">
                <a:avLst>
                  <a:gd name="adj1" fmla="val 60317"/>
                </a:avLst>
              </a:prstGeom>
              <a:ln w="762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0" name="Groupe 39">
                <a:extLst>
                  <a:ext uri="{FF2B5EF4-FFF2-40B4-BE49-F238E27FC236}">
                    <a16:creationId xmlns:a16="http://schemas.microsoft.com/office/drawing/2014/main" id="{76EBE6E9-8CDC-41FC-A90F-34FB3A61DF9D}"/>
                  </a:ext>
                </a:extLst>
              </p:cNvPr>
              <p:cNvGrpSpPr/>
              <p:nvPr/>
            </p:nvGrpSpPr>
            <p:grpSpPr>
              <a:xfrm>
                <a:off x="1610051" y="3443495"/>
                <a:ext cx="1395872" cy="1813544"/>
                <a:chOff x="1610051" y="3443495"/>
                <a:chExt cx="1395872" cy="1813544"/>
              </a:xfrm>
            </p:grpSpPr>
            <p:sp>
              <p:nvSpPr>
                <p:cNvPr id="37" name="Arc 36">
                  <a:extLst>
                    <a:ext uri="{FF2B5EF4-FFF2-40B4-BE49-F238E27FC236}">
                      <a16:creationId xmlns:a16="http://schemas.microsoft.com/office/drawing/2014/main" id="{72387AC4-0065-40B7-9D54-66A0BDA2074F}"/>
                    </a:ext>
                  </a:extLst>
                </p:cNvPr>
                <p:cNvSpPr/>
                <p:nvPr/>
              </p:nvSpPr>
              <p:spPr>
                <a:xfrm rot="9771587">
                  <a:off x="1610051" y="3443495"/>
                  <a:ext cx="1395872" cy="1813544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ln w="76200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cxnSp>
              <p:nvCxnSpPr>
                <p:cNvPr id="39" name="Connecteur droit avec flèche 38">
                  <a:extLst>
                    <a:ext uri="{FF2B5EF4-FFF2-40B4-BE49-F238E27FC236}">
                      <a16:creationId xmlns:a16="http://schemas.microsoft.com/office/drawing/2014/main" id="{BABD43BD-3459-4391-ADD7-76C8363AB4B5}"/>
                    </a:ext>
                  </a:extLst>
                </p:cNvPr>
                <p:cNvCxnSpPr/>
                <p:nvPr/>
              </p:nvCxnSpPr>
              <p:spPr>
                <a:xfrm>
                  <a:off x="2627790" y="3639844"/>
                  <a:ext cx="186431" cy="177554"/>
                </a:xfrm>
                <a:prstGeom prst="straightConnector1">
                  <a:avLst/>
                </a:prstGeom>
                <a:ln w="76200">
                  <a:solidFill>
                    <a:srgbClr val="0070C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Groupe 40">
                <a:extLst>
                  <a:ext uri="{FF2B5EF4-FFF2-40B4-BE49-F238E27FC236}">
                    <a16:creationId xmlns:a16="http://schemas.microsoft.com/office/drawing/2014/main" id="{C534A3A6-9724-46EB-8A41-0DE0A5868841}"/>
                  </a:ext>
                </a:extLst>
              </p:cNvPr>
              <p:cNvGrpSpPr/>
              <p:nvPr/>
            </p:nvGrpSpPr>
            <p:grpSpPr>
              <a:xfrm flipH="1">
                <a:off x="7891161" y="3443495"/>
                <a:ext cx="1247691" cy="1813544"/>
                <a:chOff x="1610051" y="3443495"/>
                <a:chExt cx="1395872" cy="1813544"/>
              </a:xfrm>
            </p:grpSpPr>
            <p:sp>
              <p:nvSpPr>
                <p:cNvPr id="42" name="Arc 41">
                  <a:extLst>
                    <a:ext uri="{FF2B5EF4-FFF2-40B4-BE49-F238E27FC236}">
                      <a16:creationId xmlns:a16="http://schemas.microsoft.com/office/drawing/2014/main" id="{DA657F57-30C2-4DEA-BA6E-4A2BCE9C374C}"/>
                    </a:ext>
                  </a:extLst>
                </p:cNvPr>
                <p:cNvSpPr/>
                <p:nvPr/>
              </p:nvSpPr>
              <p:spPr>
                <a:xfrm rot="9771587">
                  <a:off x="1610051" y="3443495"/>
                  <a:ext cx="1395872" cy="1813544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ln w="76200">
                  <a:solidFill>
                    <a:srgbClr val="00B05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cxnSp>
              <p:nvCxnSpPr>
                <p:cNvPr id="43" name="Connecteur droit avec flèche 42">
                  <a:extLst>
                    <a:ext uri="{FF2B5EF4-FFF2-40B4-BE49-F238E27FC236}">
                      <a16:creationId xmlns:a16="http://schemas.microsoft.com/office/drawing/2014/main" id="{563F4355-6348-443C-9B77-C56237B12840}"/>
                    </a:ext>
                  </a:extLst>
                </p:cNvPr>
                <p:cNvCxnSpPr/>
                <p:nvPr/>
              </p:nvCxnSpPr>
              <p:spPr>
                <a:xfrm>
                  <a:off x="2627790" y="3639844"/>
                  <a:ext cx="186431" cy="177554"/>
                </a:xfrm>
                <a:prstGeom prst="straightConnector1">
                  <a:avLst/>
                </a:prstGeom>
                <a:ln w="76200">
                  <a:solidFill>
                    <a:srgbClr val="00B05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5" name="Connecteur droit avec flèche 44">
                <a:extLst>
                  <a:ext uri="{FF2B5EF4-FFF2-40B4-BE49-F238E27FC236}">
                    <a16:creationId xmlns:a16="http://schemas.microsoft.com/office/drawing/2014/main" id="{F332727D-6380-45BA-B43C-1F1CDBC537E4}"/>
                  </a:ext>
                </a:extLst>
              </p:cNvPr>
              <p:cNvCxnSpPr>
                <a:stCxn id="7" idx="2"/>
                <a:endCxn id="8" idx="0"/>
              </p:cNvCxnSpPr>
              <p:nvPr/>
            </p:nvCxnSpPr>
            <p:spPr>
              <a:xfrm>
                <a:off x="3348202" y="3200400"/>
                <a:ext cx="0" cy="616998"/>
              </a:xfrm>
              <a:prstGeom prst="straightConnector1">
                <a:avLst/>
              </a:prstGeom>
              <a:ln w="76200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necteur droit avec flèche 45">
                <a:extLst>
                  <a:ext uri="{FF2B5EF4-FFF2-40B4-BE49-F238E27FC236}">
                    <a16:creationId xmlns:a16="http://schemas.microsoft.com/office/drawing/2014/main" id="{1F05F8FF-075D-43EA-9689-C7584A482731}"/>
                  </a:ext>
                </a:extLst>
              </p:cNvPr>
              <p:cNvCxnSpPr/>
              <p:nvPr/>
            </p:nvCxnSpPr>
            <p:spPr>
              <a:xfrm>
                <a:off x="7538463" y="3278078"/>
                <a:ext cx="0" cy="616998"/>
              </a:xfrm>
              <a:prstGeom prst="straightConnector1">
                <a:avLst/>
              </a:prstGeom>
              <a:ln w="76200">
                <a:solidFill>
                  <a:schemeClr val="tx1">
                    <a:lumMod val="85000"/>
                    <a:lumOff val="1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1" name="Connecteur : en angle 50">
              <a:extLst>
                <a:ext uri="{FF2B5EF4-FFF2-40B4-BE49-F238E27FC236}">
                  <a16:creationId xmlns:a16="http://schemas.microsoft.com/office/drawing/2014/main" id="{B10E8FCF-D1D1-4C47-B709-6FB427A73BC2}"/>
                </a:ext>
              </a:extLst>
            </p:cNvPr>
            <p:cNvCxnSpPr>
              <a:cxnSpLocks/>
              <a:stCxn id="6" idx="2"/>
              <a:endCxn id="7" idx="0"/>
            </p:cNvCxnSpPr>
            <p:nvPr/>
          </p:nvCxnSpPr>
          <p:spPr>
            <a:xfrm rot="5400000">
              <a:off x="4195214" y="626470"/>
              <a:ext cx="649180" cy="2026251"/>
            </a:xfrm>
            <a:prstGeom prst="bentConnector3">
              <a:avLst>
                <a:gd name="adj1" fmla="val 50000"/>
              </a:avLst>
            </a:prstGeom>
            <a:ln w="76200">
              <a:solidFill>
                <a:schemeClr val="accent4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ectangle : coins arrondis 62">
              <a:extLst>
                <a:ext uri="{FF2B5EF4-FFF2-40B4-BE49-F238E27FC236}">
                  <a16:creationId xmlns:a16="http://schemas.microsoft.com/office/drawing/2014/main" id="{ABC6D2DC-EAE0-441B-8BA3-3B68B40A7A9E}"/>
                </a:ext>
              </a:extLst>
            </p:cNvPr>
            <p:cNvSpPr/>
            <p:nvPr/>
          </p:nvSpPr>
          <p:spPr>
            <a:xfrm>
              <a:off x="4550351" y="5542995"/>
              <a:ext cx="2092285" cy="1029810"/>
            </a:xfrm>
            <a:prstGeom prst="round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Game Over</a:t>
              </a:r>
            </a:p>
          </p:txBody>
        </p:sp>
        <p:cxnSp>
          <p:nvCxnSpPr>
            <p:cNvPr id="65" name="Connecteur : en angle 64">
              <a:extLst>
                <a:ext uri="{FF2B5EF4-FFF2-40B4-BE49-F238E27FC236}">
                  <a16:creationId xmlns:a16="http://schemas.microsoft.com/office/drawing/2014/main" id="{C5CFA635-B4EA-4044-B24D-AD5894C576E7}"/>
                </a:ext>
              </a:extLst>
            </p:cNvPr>
            <p:cNvCxnSpPr>
              <a:cxnSpLocks/>
              <a:stCxn id="10" idx="2"/>
              <a:endCxn id="63" idx="0"/>
            </p:cNvCxnSpPr>
            <p:nvPr/>
          </p:nvCxnSpPr>
          <p:spPr>
            <a:xfrm rot="5400000">
              <a:off x="6352090" y="4198145"/>
              <a:ext cx="589255" cy="2100445"/>
            </a:xfrm>
            <a:prstGeom prst="bentConnector3">
              <a:avLst>
                <a:gd name="adj1" fmla="val 37947"/>
              </a:avLst>
            </a:prstGeom>
            <a:ln w="762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Titre 1">
            <a:extLst>
              <a:ext uri="{FF2B5EF4-FFF2-40B4-BE49-F238E27FC236}">
                <a16:creationId xmlns:a16="http://schemas.microsoft.com/office/drawing/2014/main" id="{CE6E5716-6D3A-4582-A8FA-70E75AB97FC8}"/>
              </a:ext>
            </a:extLst>
          </p:cNvPr>
          <p:cNvSpPr txBox="1">
            <a:spLocks/>
          </p:cNvSpPr>
          <p:nvPr/>
        </p:nvSpPr>
        <p:spPr>
          <a:xfrm>
            <a:off x="760425" y="2646120"/>
            <a:ext cx="3482490" cy="15003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 du code</a:t>
            </a:r>
            <a:endParaRPr lang="fr-FR" sz="4800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9D841A7-177E-4F1F-A904-E9F684749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2491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A7AD0BD4-C8A7-43E0-8DCF-1CCA84594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2621" y="4665605"/>
            <a:ext cx="6638806" cy="129243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Mode Jeu Libre</a:t>
            </a:r>
            <a:endParaRPr lang="en-US" sz="4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E8E5C2D-0813-4811-8D3A-BAF83A6024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0" r="20352"/>
          <a:stretch/>
        </p:blipFill>
        <p:spPr>
          <a:xfrm>
            <a:off x="20" y="1"/>
            <a:ext cx="4848284" cy="435943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470112C-955E-4010-AFE2-32714D4FE2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2770"/>
          <a:stretch/>
        </p:blipFill>
        <p:spPr>
          <a:xfrm>
            <a:off x="4972050" y="-1"/>
            <a:ext cx="7216902" cy="435944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94F05062-5AC8-4682-A52B-7C4F3FCD47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28119"/>
          <a:stretch/>
        </p:blipFill>
        <p:spPr>
          <a:xfrm>
            <a:off x="20" y="4472610"/>
            <a:ext cx="4848284" cy="2385390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45F69CBF-9FB5-4331-83C0-F9D890DF8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05482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C6D385-00A4-472B-A585-3AF674366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011" y="4502330"/>
            <a:ext cx="10765410" cy="12072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 Combat</a:t>
            </a:r>
            <a:endParaRPr lang="en-US" sz="600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2A3D1C9-6C17-4EDD-8506-F12E6448E2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34" y="845664"/>
            <a:ext cx="5458816" cy="2936400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5535366-0CB9-446D-A321-51653BBAD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1450" y="485162"/>
            <a:ext cx="5458813" cy="3657404"/>
          </a:xfrm>
          <a:prstGeom prst="rect">
            <a:avLst/>
          </a:prstGeom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4CF808E-1D9A-437D-A26E-66DCAA9B9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55812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59429B-9A68-41AB-9326-AF2B8C3EF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Slides de </a:t>
            </a:r>
            <a:r>
              <a:rPr lang="fr-FR" dirty="0" err="1"/>
              <a:t>pedro</a:t>
            </a:r>
            <a:r>
              <a:rPr lang="fr-FR" dirty="0"/>
              <a:t>…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CCCA75D-C734-4C01-A97B-6204B344C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933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A7AD0BD4-C8A7-43E0-8DCF-1CCA84594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96" y="3429000"/>
            <a:ext cx="11610608" cy="12924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Avez-vous</a:t>
            </a:r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des question ?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A72B05F6-A6A2-4506-950A-11D0E5FA83CF}"/>
              </a:ext>
            </a:extLst>
          </p:cNvPr>
          <p:cNvSpPr txBox="1">
            <a:spLocks/>
          </p:cNvSpPr>
          <p:nvPr/>
        </p:nvSpPr>
        <p:spPr>
          <a:xfrm>
            <a:off x="290696" y="1684188"/>
            <a:ext cx="11610608" cy="1292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Merci pour </a:t>
            </a:r>
            <a:r>
              <a:rPr lang="en-US" sz="4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votre</a:t>
            </a:r>
            <a:r>
              <a:rPr 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attention !</a:t>
            </a:r>
            <a:endParaRPr lang="en-US" sz="4800" dirty="0"/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9611EE87-5D0D-4690-BE89-42CDEC630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F5E008-5927-41CA-9848-637CC88FFFEF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52208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oise">
  <a:themeElements>
    <a:clrScheme name="Ardois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ois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ois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12</TotalTime>
  <Words>48</Words>
  <Application>Microsoft Office PowerPoint</Application>
  <PresentationFormat>Grand écran</PresentationFormat>
  <Paragraphs>22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Calisto MT</vt:lpstr>
      <vt:lpstr>Wingdings 2</vt:lpstr>
      <vt:lpstr>Ardoise</vt:lpstr>
      <vt:lpstr>Projet de Majeure</vt:lpstr>
      <vt:lpstr>Présentation PowerPoint</vt:lpstr>
      <vt:lpstr>Mode Jeu Libre</vt:lpstr>
      <vt:lpstr>Mode Combat</vt:lpstr>
      <vt:lpstr>Slides de pedro…</vt:lpstr>
      <vt:lpstr>Avez-vous des question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de Majeure</dc:title>
  <dc:creator>Cédric KUASSIVI</dc:creator>
  <cp:lastModifiedBy>Cédric KUASSIVI</cp:lastModifiedBy>
  <cp:revision>4</cp:revision>
  <dcterms:created xsi:type="dcterms:W3CDTF">2019-01-24T21:20:17Z</dcterms:created>
  <dcterms:modified xsi:type="dcterms:W3CDTF">2019-01-24T21:41:48Z</dcterms:modified>
</cp:coreProperties>
</file>